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66" r:id="rId2"/>
    <p:sldId id="263" r:id="rId3"/>
    <p:sldId id="422" r:id="rId4"/>
    <p:sldId id="424" r:id="rId5"/>
    <p:sldId id="423" r:id="rId6"/>
    <p:sldId id="425" r:id="rId7"/>
    <p:sldId id="358" r:id="rId8"/>
    <p:sldId id="431" r:id="rId9"/>
    <p:sldId id="426" r:id="rId10"/>
    <p:sldId id="427" r:id="rId11"/>
    <p:sldId id="433" r:id="rId12"/>
    <p:sldId id="364" r:id="rId13"/>
    <p:sldId id="428" r:id="rId14"/>
    <p:sldId id="434" r:id="rId15"/>
    <p:sldId id="429" r:id="rId16"/>
    <p:sldId id="430" r:id="rId17"/>
    <p:sldId id="43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594" y="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2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5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5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2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2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B7ADA-2B9E-4BCF-91CB-7865DAFA6CCC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D56D6-9350-4D8C-AB61-EB1689042F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402011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Psalm 100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886267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Enter the Courts of the Lord with Praise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4191000" y="452977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September 11, 2022</a:t>
            </a:r>
          </a:p>
        </p:txBody>
      </p:sp>
    </p:spTree>
    <p:extLst>
      <p:ext uri="{BB962C8B-B14F-4D97-AF65-F5344CB8AC3E}">
        <p14:creationId xmlns:p14="http://schemas.microsoft.com/office/powerpoint/2010/main" val="2647999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II. Bring the Right Submission (3)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that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Himself is God; it is He who has made us, and not we ourselves;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His people and the sheep of His pasture.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Submit to the Person of God (3a)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B. Submit to the Purpose of God (3b)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C. Submit to the Promise of God (3c)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401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Matthew 6:26-29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26 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Look at the birds of the air, that they do not sow, nor reap nor gather into barns, and </a:t>
            </a: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yet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your heavenly Father feeds them. Are you not worth much more than they?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27 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who of you by being worried can add a </a:t>
            </a: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single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hour to his life? 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28 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 why are you worried about clothing? Observe how the lilies of the field grow; they do not toil nor do they spin, 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29 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yet I say to you that not even Solomon in all his glory clothed himself like one of these. 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418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Bring the Right Sacrifice (</a:t>
            </a: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4</a:t>
            </a: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-5)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 His gates with thanksgiving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 courts with praise. Give thanks to Him, bless His name.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is good; His lovingkindness is everlasting and His faithfulness to all generations.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Praise God for His Glorious Presence (4)</a:t>
            </a:r>
          </a:p>
        </p:txBody>
      </p:sp>
    </p:spTree>
    <p:extLst>
      <p:ext uri="{BB962C8B-B14F-4D97-AF65-F5344CB8AC3E}">
        <p14:creationId xmlns:p14="http://schemas.microsoft.com/office/powerpoint/2010/main" val="2576416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Bring the Right Sacrifice (</a:t>
            </a: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4</a:t>
            </a: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-5)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 His gates with thanksgiving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 courts with praise. Give thanks to Him, bless His name.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is good; His lovingkindness is everlasting and His faithfulness to all generations.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Praise God for His Glorious Presence (4)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Praise God for His Goodness (5a)</a:t>
            </a:r>
          </a:p>
        </p:txBody>
      </p:sp>
    </p:spTree>
    <p:extLst>
      <p:ext uri="{BB962C8B-B14F-4D97-AF65-F5344CB8AC3E}">
        <p14:creationId xmlns:p14="http://schemas.microsoft.com/office/powerpoint/2010/main" val="3770089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Mark 10:18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“And Jesus said to him, ’Why do you call Me good? No one is good except God alone.’”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 John 4:10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“In this is love, </a:t>
            </a:r>
            <a:r>
              <a:rPr lang="en-US" sz="2800" dirty="0">
                <a:solidFill>
                  <a:schemeClr val="bg1"/>
                </a:solidFill>
                <a:effectLst/>
              </a:rPr>
              <a:t>not that we loved God, but that He loved us and sent His Son </a:t>
            </a:r>
            <a:r>
              <a:rPr lang="en-US" sz="2800" i="1" dirty="0">
                <a:solidFill>
                  <a:schemeClr val="bg1"/>
                </a:solidFill>
                <a:effectLst/>
              </a:rPr>
              <a:t>to be</a:t>
            </a:r>
            <a:r>
              <a:rPr lang="en-US" sz="2800" dirty="0">
                <a:solidFill>
                  <a:schemeClr val="bg1"/>
                </a:solidFill>
                <a:effectLst/>
              </a:rPr>
              <a:t> the propitiation for our sins.”</a:t>
            </a:r>
            <a:endParaRPr lang="en-US" sz="28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536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Bring the Right Sacrifice (</a:t>
            </a: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4</a:t>
            </a: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-5)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 His gates with thanksgiving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 courts with praise. Give thanks to Him, bless His name.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is good; His lovingkindness is everlasting and His faithfulness to all generations.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Praise God for His Glorious Presence (4)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Praise God for His Goodness (5a)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C. Praise God for His Grace (5b)</a:t>
            </a:r>
          </a:p>
        </p:txBody>
      </p:sp>
    </p:spTree>
    <p:extLst>
      <p:ext uri="{BB962C8B-B14F-4D97-AF65-F5344CB8AC3E}">
        <p14:creationId xmlns:p14="http://schemas.microsoft.com/office/powerpoint/2010/main" val="26130709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8204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III. Bring the Right Sacrifice (</a:t>
            </a:r>
            <a:r>
              <a:rPr lang="en-US" sz="4000" dirty="0">
                <a:solidFill>
                  <a:schemeClr val="bg1"/>
                </a:solidFill>
                <a:ea typeface="Calibri" panose="020F0502020204030204" pitchFamily="34" charset="0"/>
              </a:rPr>
              <a:t>4</a:t>
            </a: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-5)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 His gates with thanksgiving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 courts with praise. Give thanks to Him, bless His name.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is good; His lovingkindness is everlasting and His faithfulness to all generations.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Praise God for His Glorious Presence (4)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Praise God for His Goodness (5a)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C. Praise God for His Grace (5b)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D. Praise God for His Guarantee (5c)</a:t>
            </a:r>
          </a:p>
        </p:txBody>
      </p:sp>
    </p:spTree>
    <p:extLst>
      <p:ext uri="{BB962C8B-B14F-4D97-AF65-F5344CB8AC3E}">
        <p14:creationId xmlns:p14="http://schemas.microsoft.com/office/powerpoint/2010/main" val="12387949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3402011"/>
            <a:ext cx="3810000" cy="755015"/>
          </a:xfrm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Psalm 100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1886267"/>
            <a:ext cx="57912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Enter the Courts of the Lord with Praise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002FF98C-D99E-445F-9152-9122F615FD05}"/>
              </a:ext>
            </a:extLst>
          </p:cNvPr>
          <p:cNvSpPr txBox="1">
            <a:spLocks/>
          </p:cNvSpPr>
          <p:nvPr/>
        </p:nvSpPr>
        <p:spPr>
          <a:xfrm>
            <a:off x="4191000" y="4529770"/>
            <a:ext cx="3810000" cy="7550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>
                <a:solidFill>
                  <a:schemeClr val="bg1"/>
                </a:solidFill>
              </a:rPr>
              <a:t>September 11, 2022</a:t>
            </a:r>
          </a:p>
        </p:txBody>
      </p:sp>
    </p:spTree>
    <p:extLst>
      <p:ext uri="{BB962C8B-B14F-4D97-AF65-F5344CB8AC3E}">
        <p14:creationId xmlns:p14="http://schemas.microsoft.com/office/powerpoint/2010/main" val="3075987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Psalm 100:1-5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 Psalm for Thanksgiving.</a:t>
            </a:r>
            <a:r>
              <a:rPr lang="en-US" sz="3600" b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Shout joyfully to the </a:t>
            </a:r>
            <a:r>
              <a:rPr lang="en-US" sz="3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 the earth.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Serve the </a:t>
            </a:r>
            <a:r>
              <a:rPr lang="en-US" sz="3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gladness; come before Him with joyful singing.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that the </a:t>
            </a:r>
            <a:r>
              <a:rPr lang="en-US" sz="3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Himself is God; it is He who has made us, and not we ourselves; </a:t>
            </a: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His people and the sheep of His pasture.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Enter His gates with thanksgiving </a:t>
            </a:r>
            <a:r>
              <a:rPr lang="en-US" sz="36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and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His courts with praise. Give thanks to Him, bless His name. </a:t>
            </a:r>
            <a:r>
              <a:rPr lang="en-US" sz="36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5 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 the </a:t>
            </a:r>
            <a:r>
              <a:rPr lang="en-US" sz="36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36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is good; His lovingkindness is everlasting and His faithfulness to all generations.</a:t>
            </a:r>
            <a:endParaRPr lang="en-US" sz="36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Bring the right spirit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Shout joyfully to 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 the earth.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Serve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gladness; come before Him with joyful singing.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A shouting spirit (1)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   1. Shout – “jubilant shouting”, “shout in triumph”, “a joyful triumphant shout”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85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Bring the right spirit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Shout joyfully to 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 the earth.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Serve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gladness; come before Him with joyful singing.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A Shouting Spirit (1)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   1. Shout – “jubilant shouting”, “shout in triumph”, “a joyful triumphant shout”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    2. Joyful – “to make a public declaration of the attributes of God”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26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Bring the right spirit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Shout joyfully to 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 the earth.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Serve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gladness; come before Him with joyful singing.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A Shouting Spirit (1)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A Serving Spirit (2a)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228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Bring the right spirit (1-2)</a:t>
            </a:r>
            <a:endParaRPr lang="en-US" sz="40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Shout joyfully to the 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, all the earth. </a:t>
            </a: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Serve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with gladness; come before Him with joyful singing.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Segoe UI" panose="020B0502040204020203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A Shouting Spirit (1)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B. A Serving Spirit (2a)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C. A Singing Spirit (2b)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861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II. Bring the Right Submission (3)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that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Himself is God; it is He who has made us, and not we ourselves;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His people and the sheep of His pasture.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457200" indent="-457200" algn="just">
              <a:spcBef>
                <a:spcPts val="0"/>
              </a:spcBef>
              <a:buAutoNum type="alphaUcPeriod"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Submit to the Person of God (3)</a:t>
            </a:r>
          </a:p>
          <a:p>
            <a:pPr marL="457200" indent="-457200" algn="just">
              <a:spcBef>
                <a:spcPts val="0"/>
              </a:spcBef>
              <a:buAutoNum type="alphaUcPeriod"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Romans 1:21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even though they knew God, they did not honor Him as God or give thanks, but they became futile in their speculations, and their foolish heart was darkened. 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21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Ephesians 5:22-27</a:t>
            </a:r>
            <a:endParaRPr lang="en-US" dirty="0">
              <a:solidFill>
                <a:schemeClr val="bg1">
                  <a:lumMod val="9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1" y="1417641"/>
            <a:ext cx="10972800" cy="48307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22 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Wives,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 subject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to your own husbands, as to the Lord.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23 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 the husband is the head of the wife, as Christ also is the head of the church, He Himself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being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the Savior of the body.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24 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as the church is subject to Christ, so also the wives </a:t>
            </a:r>
            <a:r>
              <a:rPr lang="en-US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ought to be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to their husbands in everything.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25 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Husbands, love your wives, just as Christ also loved the church and gave Himself up for her, 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26 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 that He might sanctify her, having cleansed her by the washing of water with the word, </a:t>
            </a:r>
            <a:r>
              <a:rPr lang="en-US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27 </a:t>
            </a:r>
            <a:r>
              <a:rPr lang="en-US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that He might present to Himself the church in all her glory, having no spot or wrinkle or any such thing; but that she would be holy and blameless.</a:t>
            </a:r>
            <a:endParaRPr lang="en-US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090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5"/>
            <a:ext cx="10744200" cy="5364163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4000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II. Bring the Right Submission (3)</a:t>
            </a:r>
            <a:endParaRPr lang="en-US" sz="40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3 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Know that the </a:t>
            </a:r>
            <a:r>
              <a:rPr lang="en-US" sz="1800" cap="small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Lord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Himself is God; it is He who has made us, and not we ourselves; </a:t>
            </a:r>
            <a:r>
              <a:rPr lang="en-US" sz="1800" i="1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we are</a:t>
            </a:r>
            <a:r>
              <a:rPr lang="en-US" sz="1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His people and the sheep of His pasture.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  <a:latin typeface="Calibri" panose="020F0502020204030204" pitchFamily="34" charset="0"/>
              </a:rPr>
              <a:t>A. Submit to the Person of God (3a)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dirty="0">
                <a:solidFill>
                  <a:schemeClr val="bg1"/>
                </a:solidFill>
              </a:rPr>
              <a:t>B. Submit to the Purpose of God (3b)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US" sz="2400" dirty="0">
              <a:solidFill>
                <a:schemeClr val="bg1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15:10 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“</a:t>
            </a:r>
            <a:r>
              <a:rPr lang="en-US" sz="2800" b="1" baseline="300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0 </a:t>
            </a:r>
            <a:r>
              <a:rPr lang="en-US" sz="28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But by the grace of God I am what I am, and His grace toward me did not prove vain; but I labored even more than all of them, yet not I, but the grace of God with me.”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060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10286</TotalTime>
  <Words>1252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Segoe UI</vt:lpstr>
      <vt:lpstr>Office Theme</vt:lpstr>
      <vt:lpstr>Enter the Courts of the Lord with Praise</vt:lpstr>
      <vt:lpstr>Psalm 100:1-5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Ephesians 5:22-27</vt:lpstr>
      <vt:lpstr>PowerPoint Presentation</vt:lpstr>
      <vt:lpstr>PowerPoint Presentation</vt:lpstr>
      <vt:lpstr>Matthew 6:26-29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Enter the Courts of the Lord with Praise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Transformed</dc:title>
  <dc:creator>Brett's Workhorse</dc:creator>
  <cp:lastModifiedBy>Brett Yamaji</cp:lastModifiedBy>
  <cp:revision>98</cp:revision>
  <dcterms:created xsi:type="dcterms:W3CDTF">2018-07-21T18:21:19Z</dcterms:created>
  <dcterms:modified xsi:type="dcterms:W3CDTF">2022-09-10T20:50:01Z</dcterms:modified>
</cp:coreProperties>
</file>